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69AA8-0258-4CAF-B968-118041C59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01619B-4CBC-4B59-B71E-0E8E84AF3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86B677-F928-4BE3-8CD7-E445978F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D6DFBC-D3DB-4EFA-84FA-04B188C8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B9F2DD-AEFC-4B1C-992D-3EDC9114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99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A326D7-9A63-45C7-9E0A-8F18E0E2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750564-6A75-4F12-81EE-AE42D519C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6074EE-0C26-401A-B25C-75B46A09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F36BD5-0646-4DE7-B7C9-2384CD6F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23124C-447D-4D92-A83E-F8B8FD28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86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C12151-86D3-4BCD-8F2F-39C070FFC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77C769-E974-4134-8F5F-7E79E35BD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F1F261-BAC6-40E6-8E6A-52F2A010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57C10D-5C54-4C0E-A8DF-7D5CF0B0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BD820E-A2A8-4BE0-BD6D-C6BFDD1E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78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0DB52-2193-48D0-9BED-42F76F0D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1A0FA-3D6B-4910-BB4D-A2F1A90B1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4A9F46-2CC2-4E5D-B804-DAE1D317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D7115C-2791-441F-B745-CA9713C4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04FFA1-9A61-4237-95B1-FB0EA1EB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3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BCBCC8-C900-4011-AE61-2F22EC2E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347FCE-D31D-4BE9-9A51-666B44207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D6B830-C790-4761-A08B-7A52557F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21951B-DFCC-476C-BCB2-DFB38A6B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9985B8-149A-4E18-9074-4E6CCEE8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5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4912E-9B63-4E22-8F54-163E5ACC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E7EE15-16C1-403F-BCEF-34C7D1010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0686CD-F99A-40BE-878D-66A142AA5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8D7E02-045D-4802-9FCE-AE45570F2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A9E6D7-CBAE-4773-B7BA-8D253F61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816E78-F183-44E1-877F-F2B257B8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3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31DFE-B40E-4573-A7D6-7505508E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ED2CC9-6815-48C4-9D57-B024B15CD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55CB39-57B1-461A-9708-FE9F9691C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E19D79-1AAE-4F81-94A9-01A49CFEE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A4CBD7-D36C-42C2-BA19-C732A47D2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8D1807-7003-4138-9B63-0ED71DAB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8756F6-7941-4059-B6FB-5FBD7C0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C3A8BAB-8390-4AD3-8419-B0F87C42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10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B9900-0536-44E7-A121-BE061A17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520BA6-1B9D-438E-ACBB-CF3B15DE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70EAE7-BC69-44C0-83A8-44709B4C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EFF1C1-ABD3-470F-A7D2-3F30F88B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17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CF7DED-5E50-40A9-9771-960C4E26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E64BBE-E557-4E44-84ED-22A78D73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24D847-AEA9-4125-B45D-EDE47A65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16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0F75E-D504-4D13-A36D-81DBA6D8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98F039-CD30-4C40-B792-31A2030B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F83C25-F677-4D4D-AFB3-4E433FC85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01EF82-0A41-4B14-B2C1-2A11E305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EAD7BA-3075-409A-88D9-D4038CD0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332D05-14EC-4742-9CF3-21AC4ED7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65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1682E-8323-47C8-B445-F383C8BF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84F4DF4-A222-474C-AAB3-55D8777C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C40CE2-75D6-4B9D-8599-CB2D3D91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A88975-4436-4A5F-A242-27AD89E2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B8A084-4B62-4E18-8AD3-8EB9F161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7BF3FD-D305-4C73-BD7C-9E635685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93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80BC67B-D33C-47A8-8333-3E022557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AD6D25-B43C-45D2-BFC2-A85A0786F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508D43-6A8D-4DD7-8699-F4444C5BA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35C1-4BDE-49A2-A491-5F4B011E0850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3E99EF-3557-434C-9780-5FC4E65A7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C8FBE6-C17C-4A35-BDE2-F223158A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4841C-21C9-42EC-B513-C5D6D49351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27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://galleria.acolore.com/natura/stagioni-dellanno/bambino-e-uccelli-in-inverno-1161075.html" TargetMode="Externa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7E5DE9-16F6-43BB-8219-3C420C59C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7A0EC9-1CF4-45E3-AC47-BF9E9DB55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379" y="640626"/>
            <a:ext cx="6697152" cy="1636987"/>
          </a:xfrm>
        </p:spPr>
        <p:txBody>
          <a:bodyPr>
            <a:noAutofit/>
          </a:bodyPr>
          <a:lstStyle/>
          <a:p>
            <a:r>
              <a:rPr lang="it-IT" sz="4400" b="1" dirty="0"/>
              <a:t>CIAO BAMBINI</a:t>
            </a:r>
            <a:br>
              <a:rPr lang="it-IT" sz="4400" b="1" dirty="0"/>
            </a:br>
            <a:r>
              <a:rPr lang="it-IT" sz="4400" b="1" dirty="0"/>
              <a:t>OGGI PRESENTIAMO LE…..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D4010D-5CDA-4EF6-AE60-5439F5560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5179" y="4130843"/>
            <a:ext cx="4330262" cy="683284"/>
          </a:xfrm>
        </p:spPr>
        <p:txBody>
          <a:bodyPr>
            <a:no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LE VOCALI</a:t>
            </a:r>
          </a:p>
          <a:p>
            <a:endParaRPr lang="it-IT" sz="44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750C9CB-26E7-41CE-8B5E-785C38039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9791" y="1154320"/>
            <a:ext cx="609600" cy="6096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EA0216F-E246-4EC3-8CD0-6F5B5B16777F}"/>
              </a:ext>
            </a:extLst>
          </p:cNvPr>
          <p:cNvSpPr/>
          <p:nvPr/>
        </p:nvSpPr>
        <p:spPr>
          <a:xfrm>
            <a:off x="556591" y="5123793"/>
            <a:ext cx="69320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    E     I     O     U</a:t>
            </a:r>
          </a:p>
        </p:txBody>
      </p:sp>
    </p:spTree>
    <p:extLst>
      <p:ext uri="{BB962C8B-B14F-4D97-AF65-F5344CB8AC3E}">
        <p14:creationId xmlns:p14="http://schemas.microsoft.com/office/powerpoint/2010/main" val="361872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31BAC4-700A-4477-8B27-737F30FE3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7328" y="-1100483"/>
            <a:ext cx="6521173" cy="9395795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D797B5F-2568-4B4E-A7E0-C55A21A9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7843" y="1096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6E2670-CEE0-45DE-A3C7-2BBF16A7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Riscrivi per tre volte in stampato maiuscolo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4CF55A-B5C8-48A9-915D-20B267592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6000" b="1" dirty="0">
                <a:solidFill>
                  <a:srgbClr val="FF0000"/>
                </a:solidFill>
              </a:rPr>
              <a:t>LEA AIUTA CIP</a:t>
            </a:r>
            <a:endParaRPr lang="it-IT" sz="4000" dirty="0"/>
          </a:p>
          <a:p>
            <a:pPr marL="0" indent="0">
              <a:buNone/>
            </a:pPr>
            <a:r>
              <a:rPr lang="it-IT" sz="4000" dirty="0"/>
              <a:t>Cerchia le </a:t>
            </a:r>
            <a:r>
              <a:rPr lang="it-IT" sz="4000" dirty="0">
                <a:solidFill>
                  <a:srgbClr val="FFC000"/>
                </a:solidFill>
              </a:rPr>
              <a:t>A</a:t>
            </a:r>
            <a:r>
              <a:rPr lang="it-IT" sz="4000" dirty="0"/>
              <a:t> e rappresenta con un disegno… </a:t>
            </a:r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endParaRPr lang="it-IT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68D0F5-B761-4A61-8DA8-0CA8CF08C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97357" y="4187687"/>
            <a:ext cx="5057360" cy="1762539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3848615-354E-4F38-9E03-CEFF39E2E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531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33</Words>
  <Application>Microsoft Office PowerPoint</Application>
  <PresentationFormat>Widescreen</PresentationFormat>
  <Paragraphs>7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CIAO BAMBINI OGGI PRESENTIAMO LE…..</vt:lpstr>
      <vt:lpstr>Presentazione standard di PowerPoint</vt:lpstr>
      <vt:lpstr>Riscrivi per tre volte in stampato maiuscolo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CIAO BAMBINI OGGI PRESENTIAMO LE…..</dc:title>
  <dc:creator>Tiziana</dc:creator>
  <cp:lastModifiedBy>Tiziana</cp:lastModifiedBy>
  <cp:revision>7</cp:revision>
  <dcterms:created xsi:type="dcterms:W3CDTF">2020-10-20T19:43:53Z</dcterms:created>
  <dcterms:modified xsi:type="dcterms:W3CDTF">2020-10-21T07:04:55Z</dcterms:modified>
</cp:coreProperties>
</file>